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92" y="1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mmpmedical.com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2.png"/><Relationship Id="rId2" Type="http://schemas.openxmlformats.org/officeDocument/2006/relationships/hyperlink" Target="http://www.nhs.uk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606279" y="4020565"/>
          <a:ext cx="4210050" cy="1702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8915"/>
                <a:gridCol w="1367790"/>
                <a:gridCol w="1363345"/>
              </a:tblGrid>
              <a:tr h="2896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3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39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39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39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771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673476" y="157086"/>
            <a:ext cx="2300731" cy="11503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03338" y="2753334"/>
            <a:ext cx="1125880" cy="11258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25490" y="2686811"/>
            <a:ext cx="1277239" cy="12985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7973" y="4475136"/>
            <a:ext cx="1097520" cy="10975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2602483" y="4018660"/>
          <a:ext cx="4210050" cy="16987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8915"/>
                <a:gridCol w="1367790"/>
                <a:gridCol w="1363345"/>
              </a:tblGrid>
              <a:tr h="2877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Phone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Lines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9050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Reception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Desk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Monday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08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08.00—18.00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972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Tuesday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08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08.00—18.00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971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Wednesday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08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08.00—13.00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972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Thursday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08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08.00—18.00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175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5208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Friday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08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—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08.00—18.00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37870" y="1425574"/>
          <a:ext cx="6654165" cy="87988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54165"/>
              </a:tblGrid>
              <a:tr h="1239012"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2600" u="heavy" spc="-65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Stratford </a:t>
                      </a:r>
                      <a:r>
                        <a:rPr sz="2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House</a:t>
                      </a:r>
                      <a:r>
                        <a:rPr sz="2600" u="heavy" spc="-2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26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Surgery</a:t>
                      </a:r>
                      <a:endParaRPr sz="2600">
                        <a:latin typeface="Arial"/>
                        <a:cs typeface="Arial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578 Stratford Road, Sparkhill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Birmingham, </a:t>
                      </a:r>
                      <a:r>
                        <a:rPr sz="2000" spc="-50" dirty="0">
                          <a:latin typeface="Arial"/>
                          <a:cs typeface="Arial"/>
                        </a:rPr>
                        <a:t>B11</a:t>
                      </a:r>
                      <a:r>
                        <a:rPr sz="20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4AN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70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Phone Number– 0121 772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0392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677035" marR="1670685" indent="-2540" algn="ctr">
                        <a:lnSpc>
                          <a:spcPts val="3070"/>
                        </a:lnSpc>
                        <a:spcBef>
                          <a:spcPts val="245"/>
                        </a:spcBef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Fax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Number– 0121 766 7509 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Website-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 dirty="0">
                          <a:latin typeface="Arial"/>
                          <a:cs typeface="Arial"/>
                          <a:hlinkClick r:id="rId6"/>
                        </a:rPr>
                        <a:t>www.mmpmedical.com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9300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800" u="heavy" spc="-4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Opening times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254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0844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800" u="heavy" spc="-4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Appointments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230630" marR="50165" algn="just">
                        <a:lnSpc>
                          <a:spcPct val="121000"/>
                        </a:lnSpc>
                        <a:spcBef>
                          <a:spcPts val="645"/>
                        </a:spcBef>
                      </a:pPr>
                      <a:r>
                        <a:rPr sz="1600" spc="-5" dirty="0">
                          <a:latin typeface="Calibri"/>
                          <a:cs typeface="Calibri"/>
                        </a:rPr>
                        <a:t>If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wish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make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appointment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please call or visit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the  reception.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Appointments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can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also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be made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on line. Please </a:t>
                      </a:r>
                      <a:r>
                        <a:rPr sz="1600" dirty="0">
                          <a:latin typeface="Calibri"/>
                          <a:cs typeface="Calibri"/>
                        </a:rPr>
                        <a:t>ask  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surgery </a:t>
                      </a:r>
                      <a:r>
                        <a:rPr sz="1600" spc="-20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6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information.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4318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81327">
                <a:tc>
                  <a:txBody>
                    <a:bodyPr/>
                    <a:lstStyle/>
                    <a:p>
                      <a:pPr marL="5334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1800" u="heavy" spc="-4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Home Visits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236980" marR="142240">
                        <a:lnSpc>
                          <a:spcPct val="121200"/>
                        </a:lnSpc>
                        <a:spcBef>
                          <a:spcPts val="9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Home visits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are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house bound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patients </a:t>
                      </a:r>
                      <a:r>
                        <a:rPr sz="1800" spc="-30" dirty="0">
                          <a:latin typeface="Calibri"/>
                          <a:cs typeface="Calibri"/>
                        </a:rPr>
                        <a:t>only,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clinician 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may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contact you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before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they visit.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If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you require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home 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visit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contact reception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who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can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help.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293723">
                <a:tc>
                  <a:txBody>
                    <a:bodyPr/>
                    <a:lstStyle/>
                    <a:p>
                      <a:pPr marL="112395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u="heavy" spc="-4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u="heavy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Test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Results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12395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Please call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surgery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after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11am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to find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out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results.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527735" y="6162255"/>
            <a:ext cx="1117447" cy="107801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2519" y="7640142"/>
            <a:ext cx="1026274" cy="8563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7707" y="9090824"/>
            <a:ext cx="980770" cy="102162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88960"/>
              </p:ext>
            </p:extLst>
          </p:nvPr>
        </p:nvGraphicFramePr>
        <p:xfrm>
          <a:off x="446214" y="451103"/>
          <a:ext cx="6651625" cy="93195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51625"/>
              </a:tblGrid>
              <a:tr h="5017071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b="1" u="heavy" spc="-4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Surgery</a:t>
                      </a:r>
                      <a:r>
                        <a:rPr sz="18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u="heavy" spc="-4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Team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800" b="1" u="heavy" spc="-4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Doctors</a:t>
                      </a:r>
                      <a:endParaRPr sz="1800" b="1" dirty="0">
                        <a:latin typeface="Calibri"/>
                        <a:cs typeface="Calibri"/>
                      </a:endParaRPr>
                    </a:p>
                    <a:p>
                      <a:pPr marL="48260" marR="1966595">
                        <a:lnSpc>
                          <a:spcPct val="148900"/>
                        </a:lnSpc>
                      </a:pPr>
                      <a:r>
                        <a:rPr sz="1800" b="1" dirty="0" smtClean="0">
                          <a:latin typeface="Calibri"/>
                          <a:cs typeface="Calibri"/>
                        </a:rPr>
                        <a:t>Male</a:t>
                      </a:r>
                      <a:r>
                        <a:rPr lang="en-GB" sz="1800" b="1" dirty="0" smtClean="0">
                          <a:latin typeface="Calibri"/>
                          <a:cs typeface="Calibri"/>
                        </a:rPr>
                        <a:t> –</a:t>
                      </a:r>
                      <a:r>
                        <a:rPr sz="1800" b="1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GB" sz="1800" b="1" dirty="0" smtClean="0">
                          <a:latin typeface="+mn-lt"/>
                          <a:cs typeface="Calibri"/>
                        </a:rPr>
                        <a:t>Dr </a:t>
                      </a:r>
                      <a:r>
                        <a:rPr lang="en-GB" sz="1800" b="1" spc="-5" dirty="0" smtClean="0">
                          <a:latin typeface="+mn-lt"/>
                          <a:cs typeface="Calibri"/>
                        </a:rPr>
                        <a:t>Govinder Jassel &amp;</a:t>
                      </a:r>
                      <a:r>
                        <a:rPr lang="en-GB" sz="1800" b="1" spc="-5" baseline="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800" b="1" dirty="0" smtClean="0">
                          <a:latin typeface="+mn-lt"/>
                          <a:cs typeface="Calibri"/>
                        </a:rPr>
                        <a:t>Dr </a:t>
                      </a:r>
                      <a:r>
                        <a:rPr lang="en-GB" sz="1800" b="1" spc="-5" dirty="0" smtClean="0">
                          <a:latin typeface="+mn-lt"/>
                          <a:cs typeface="Calibri"/>
                        </a:rPr>
                        <a:t>Balwinder </a:t>
                      </a:r>
                      <a:r>
                        <a:rPr lang="en-GB" sz="1800" b="1" spc="-5" dirty="0" err="1" smtClean="0">
                          <a:latin typeface="+mn-lt"/>
                          <a:cs typeface="Calibri"/>
                        </a:rPr>
                        <a:t>M</a:t>
                      </a:r>
                      <a:r>
                        <a:rPr lang="en-GB" sz="1800" b="1" spc="-15" dirty="0" err="1" smtClean="0">
                          <a:latin typeface="+mn-lt"/>
                          <a:cs typeface="Calibri"/>
                        </a:rPr>
                        <a:t>avi</a:t>
                      </a:r>
                      <a:r>
                        <a:rPr lang="en-GB" sz="1800" b="1" spc="-15" dirty="0" smtClean="0">
                          <a:latin typeface="+mn-lt"/>
                          <a:cs typeface="Calibri"/>
                        </a:rPr>
                        <a:t> </a:t>
                      </a:r>
                    </a:p>
                    <a:p>
                      <a:pPr marL="48260" marR="1966595">
                        <a:lnSpc>
                          <a:spcPct val="148900"/>
                        </a:lnSpc>
                      </a:pPr>
                      <a:r>
                        <a:rPr sz="1800" b="1" spc="-10" dirty="0" smtClean="0">
                          <a:latin typeface="Calibri"/>
                          <a:cs typeface="Calibri"/>
                        </a:rPr>
                        <a:t>Female</a:t>
                      </a:r>
                      <a:r>
                        <a:rPr lang="en-GB" sz="1800" b="1" spc="-10" baseline="0" dirty="0" smtClean="0">
                          <a:latin typeface="Calibri"/>
                          <a:cs typeface="Calibri"/>
                        </a:rPr>
                        <a:t> – </a:t>
                      </a:r>
                      <a:r>
                        <a:rPr lang="en-GB" sz="1800" b="1" dirty="0" smtClean="0">
                          <a:latin typeface="+mn-lt"/>
                          <a:cs typeface="Calibri"/>
                        </a:rPr>
                        <a:t>Dr </a:t>
                      </a:r>
                      <a:r>
                        <a:rPr lang="en-GB" sz="1800" b="1" spc="-5" dirty="0" smtClean="0">
                          <a:latin typeface="+mn-lt"/>
                          <a:cs typeface="Calibri"/>
                        </a:rPr>
                        <a:t>Sampa </a:t>
                      </a:r>
                      <a:r>
                        <a:rPr lang="en-GB" sz="1800" b="1" dirty="0" err="1" smtClean="0">
                          <a:latin typeface="+mn-lt"/>
                          <a:cs typeface="Calibri"/>
                        </a:rPr>
                        <a:t>Saha</a:t>
                      </a:r>
                      <a:r>
                        <a:rPr lang="en-GB" sz="1800" b="1" spc="-40" dirty="0" smtClean="0">
                          <a:latin typeface="+mn-lt"/>
                          <a:cs typeface="Calibri"/>
                        </a:rPr>
                        <a:t> </a:t>
                      </a:r>
                      <a:r>
                        <a:rPr lang="en-GB" sz="1800" b="1" spc="-10" dirty="0" smtClean="0">
                          <a:latin typeface="+mn-lt"/>
                          <a:cs typeface="Calibri"/>
                        </a:rPr>
                        <a:t>Gupta</a:t>
                      </a:r>
                    </a:p>
                    <a:p>
                      <a:pPr marL="48260" marR="1966595">
                        <a:lnSpc>
                          <a:spcPct val="148900"/>
                        </a:lnSpc>
                      </a:pPr>
                      <a:endParaRPr lang="en-GB" sz="1800" b="1" u="none" spc="-10" dirty="0" smtClean="0"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cs typeface="Calibri"/>
                      </a:endParaRPr>
                    </a:p>
                    <a:p>
                      <a:pPr marL="48260" marR="1966595">
                        <a:lnSpc>
                          <a:spcPct val="148900"/>
                        </a:lnSpc>
                      </a:pPr>
                      <a:r>
                        <a:rPr sz="1800" b="1" u="none" spc="-5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Nurse</a:t>
                      </a:r>
                      <a:r>
                        <a:rPr lang="en-GB" sz="1800" b="1" u="none" spc="-5" baseline="0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– </a:t>
                      </a:r>
                      <a:r>
                        <a:rPr lang="en-GB" sz="1800" b="1" u="none" dirty="0" smtClean="0">
                          <a:latin typeface="+mn-lt"/>
                          <a:cs typeface="Calibri"/>
                        </a:rPr>
                        <a:t>Mariam</a:t>
                      </a:r>
                      <a:r>
                        <a:rPr lang="en-GB" sz="1800" b="1" u="none" spc="-5" dirty="0" smtClean="0">
                          <a:latin typeface="+mn-lt"/>
                          <a:cs typeface="Calibri"/>
                        </a:rPr>
                        <a:t> Shaheen</a:t>
                      </a:r>
                    </a:p>
                    <a:p>
                      <a:pPr marL="48260" marR="1966595">
                        <a:lnSpc>
                          <a:spcPct val="148900"/>
                        </a:lnSpc>
                      </a:pPr>
                      <a:r>
                        <a:rPr lang="en-GB" sz="1800" b="1" u="none" dirty="0" smtClean="0">
                          <a:uFillTx/>
                          <a:latin typeface="+mn-lt"/>
                          <a:cs typeface="Calibri"/>
                        </a:rPr>
                        <a:t>Health</a:t>
                      </a:r>
                      <a:r>
                        <a:rPr lang="en-GB" sz="1800" b="1" u="none" baseline="0" dirty="0" smtClean="0">
                          <a:uFillTx/>
                          <a:latin typeface="+mn-lt"/>
                          <a:cs typeface="Calibri"/>
                        </a:rPr>
                        <a:t> Care Assistant – Nahida Bi </a:t>
                      </a:r>
                    </a:p>
                    <a:p>
                      <a:pPr marL="48260" marR="1966595">
                        <a:lnSpc>
                          <a:spcPct val="148900"/>
                        </a:lnSpc>
                      </a:pPr>
                      <a:endParaRPr lang="en-GB" sz="1800" b="1" u="none" baseline="0" dirty="0" smtClean="0">
                        <a:uFillTx/>
                        <a:latin typeface="+mn-lt"/>
                        <a:cs typeface="Calibri"/>
                      </a:endParaRPr>
                    </a:p>
                    <a:p>
                      <a:pPr marL="48260" marR="1966595">
                        <a:lnSpc>
                          <a:spcPct val="148900"/>
                        </a:lnSpc>
                      </a:pPr>
                      <a:endParaRPr lang="en-GB" sz="1800" b="1" u="none" baseline="0" dirty="0" smtClean="0">
                        <a:uFillTx/>
                        <a:latin typeface="+mn-lt"/>
                        <a:cs typeface="Calibri"/>
                      </a:endParaRPr>
                    </a:p>
                    <a:p>
                      <a:pPr marL="48260" marR="1966595">
                        <a:lnSpc>
                          <a:spcPct val="148900"/>
                        </a:lnSpc>
                      </a:pPr>
                      <a:r>
                        <a:rPr lang="en-GB" sz="1800" b="1" u="none" spc="-5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cs typeface="Calibri"/>
                        </a:rPr>
                        <a:t>Site</a:t>
                      </a:r>
                      <a:r>
                        <a:rPr lang="en-GB" sz="1800" b="1" u="none" spc="-5" baseline="0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cs typeface="Calibri"/>
                        </a:rPr>
                        <a:t> Lead Officer  - Nhau </a:t>
                      </a:r>
                      <a:r>
                        <a:rPr lang="en-GB" sz="1800" b="1" u="none" spc="-5" baseline="0" dirty="0" err="1" smtClean="0"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cs typeface="Calibri"/>
                        </a:rPr>
                        <a:t>Hungwe</a:t>
                      </a:r>
                      <a:endParaRPr lang="en-GB" sz="1800" u="none" dirty="0" smtClean="0">
                        <a:latin typeface="+mn-lt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900" u="none" dirty="0">
                        <a:latin typeface="Times New Roman"/>
                        <a:cs typeface="Times New Roman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u="none" spc="-4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u="none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Senior </a:t>
                      </a:r>
                      <a:r>
                        <a:rPr sz="1800" b="1" u="none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Receptionist </a:t>
                      </a:r>
                      <a:r>
                        <a:rPr sz="1800" b="1" u="none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800" b="1" u="none" spc="-10" dirty="0">
                          <a:latin typeface="Calibri"/>
                          <a:cs typeface="Calibri"/>
                        </a:rPr>
                        <a:t>Patricia</a:t>
                      </a:r>
                      <a:r>
                        <a:rPr sz="1800" b="1" u="none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u="none" spc="-5" dirty="0">
                          <a:latin typeface="Calibri"/>
                          <a:cs typeface="Calibri"/>
                        </a:rPr>
                        <a:t>Guiden</a:t>
                      </a:r>
                      <a:endParaRPr sz="1800" u="none" dirty="0">
                        <a:latin typeface="Calibri"/>
                        <a:cs typeface="Calibri"/>
                      </a:endParaRPr>
                    </a:p>
                  </a:txBody>
                  <a:tcPr marL="0" marR="0" marT="4191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01850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800" u="heavy" spc="-4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Do </a:t>
                      </a:r>
                      <a:r>
                        <a:rPr sz="18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you </a:t>
                      </a:r>
                      <a:r>
                        <a:rPr sz="18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need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help or</a:t>
                      </a:r>
                      <a:r>
                        <a:rPr sz="18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support?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572895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If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need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someone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attend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your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appointment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572895" marR="136525">
                        <a:lnSpc>
                          <a:spcPts val="2620"/>
                        </a:lnSpc>
                        <a:spcBef>
                          <a:spcPts val="16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you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need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translator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please speak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receptionist.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0642"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u="heavy" spc="-45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What </a:t>
                      </a:r>
                      <a:r>
                        <a:rPr sz="18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to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do </a:t>
                      </a:r>
                      <a:r>
                        <a:rPr sz="18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when the </a:t>
                      </a:r>
                      <a:r>
                        <a:rPr sz="1800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surgery </a:t>
                      </a:r>
                      <a:r>
                        <a:rPr sz="18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is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closed.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1525905" marR="1381125" indent="-73660">
                        <a:lnSpc>
                          <a:spcPct val="121100"/>
                        </a:lnSpc>
                        <a:spcBef>
                          <a:spcPts val="675"/>
                        </a:spcBef>
                      </a:pPr>
                      <a:r>
                        <a:rPr sz="1800" spc="-5" dirty="0">
                          <a:latin typeface="MS Reference Specialty"/>
                          <a:cs typeface="MS Reference Specialty"/>
                        </a:rPr>
                        <a:t>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Call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surgery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number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which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will put 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you through to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Out Of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Hours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Care.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1452245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800" spc="-5" dirty="0">
                          <a:latin typeface="MS Reference Specialty"/>
                          <a:cs typeface="MS Reference Specialty"/>
                        </a:rPr>
                        <a:t>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Ring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111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 advice.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1452245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800" dirty="0">
                          <a:latin typeface="MS Reference Specialty"/>
                          <a:cs typeface="MS Reference Specialty"/>
                        </a:rPr>
                        <a:t></a:t>
                      </a:r>
                      <a:r>
                        <a:rPr sz="1800" dirty="0">
                          <a:latin typeface="Calibri"/>
                          <a:cs typeface="Calibri"/>
                          <a:hlinkClick r:id="rId2"/>
                        </a:rPr>
                        <a:t>Use </a:t>
                      </a:r>
                      <a:r>
                        <a:rPr sz="1800" spc="-15" dirty="0">
                          <a:latin typeface="Calibri"/>
                          <a:cs typeface="Calibri"/>
                          <a:hlinkClick r:id="rId2"/>
                        </a:rPr>
                        <a:t>www.nhs.uk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advice.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5640907" y="469900"/>
            <a:ext cx="1403096" cy="17421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29223" y="2451100"/>
            <a:ext cx="1426464" cy="1537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13461" y="6065656"/>
            <a:ext cx="1189222" cy="12448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0400" y="7822735"/>
            <a:ext cx="1213365" cy="122341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39078" y="8077428"/>
            <a:ext cx="1022629" cy="10226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237</Words>
  <Application>Microsoft Office PowerPoint</Application>
  <PresentationFormat>Custom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test</cp:lastModifiedBy>
  <cp:revision>3</cp:revision>
  <dcterms:created xsi:type="dcterms:W3CDTF">2020-03-09T16:56:56Z</dcterms:created>
  <dcterms:modified xsi:type="dcterms:W3CDTF">2020-03-09T17:06:21Z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2019-10-07T00:00:00Z</vt:filetime>
  </property>
  <property fmtid="{D5CDD505-2E9C-101B-9397-08002B2CF9AE}" pid="3" name="Creator">
    <vt:lpwstr>Microsoft® Publisher 2010</vt:lpwstr>
  </property>
  <property fmtid="{D5CDD505-2E9C-101B-9397-08002B2CF9AE}" pid="4" name="LastSaved">
    <vt:filetime>2020-03-09T00:00:00Z</vt:filetime>
  </property>
</Properties>
</file>